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3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739F"/>
    <a:srgbClr val="8E9CBC"/>
    <a:srgbClr val="4C5C80"/>
    <a:srgbClr val="28A498"/>
    <a:srgbClr val="43C9C3"/>
    <a:srgbClr val="36C3D6"/>
    <a:srgbClr val="47C1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2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5ED774-6303-4019-ABE3-FF6DB7C1E903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AE3873-3CA9-4DEB-A00C-1A56FD99E0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736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E3873-3CA9-4DEB-A00C-1A56FD99E01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751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510-EAE1-49B4-BE8F-DFC8D5842DD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13796-F195-4971-8A9B-14084235E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626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510-EAE1-49B4-BE8F-DFC8D5842DD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13796-F195-4971-8A9B-14084235E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513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510-EAE1-49B4-BE8F-DFC8D5842DD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13796-F195-4971-8A9B-14084235E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190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510-EAE1-49B4-BE8F-DFC8D5842DD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13796-F195-4971-8A9B-14084235E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375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510-EAE1-49B4-BE8F-DFC8D5842DD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13796-F195-4971-8A9B-14084235E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978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510-EAE1-49B4-BE8F-DFC8D5842DD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13796-F195-4971-8A9B-14084235E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102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510-EAE1-49B4-BE8F-DFC8D5842DD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13796-F195-4971-8A9B-14084235E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500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510-EAE1-49B4-BE8F-DFC8D5842DD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13796-F195-4971-8A9B-14084235E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19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510-EAE1-49B4-BE8F-DFC8D5842DD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13796-F195-4971-8A9B-14084235E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70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510-EAE1-49B4-BE8F-DFC8D5842DD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13796-F195-4971-8A9B-14084235E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175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510-EAE1-49B4-BE8F-DFC8D5842DD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13796-F195-4971-8A9B-14084235E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21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97510-EAE1-49B4-BE8F-DFC8D5842DD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13796-F195-4971-8A9B-14084235E1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879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/>
          <p:cNvSpPr/>
          <p:nvPr/>
        </p:nvSpPr>
        <p:spPr>
          <a:xfrm>
            <a:off x="842600" y="2223736"/>
            <a:ext cx="5068593" cy="5067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Clr>
                <a:srgbClr val="4C5C80"/>
              </a:buClr>
              <a:buSzPct val="120000"/>
              <a:buFont typeface="Courier New" panose="02070309020205020404" pitchFamily="49" charset="0"/>
              <a:buChar char="o"/>
            </a:pPr>
            <a:r>
              <a:rPr lang="kk-KZ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ОПУБЛИКОВАНО ОБЪЯВЛЕНИЕ О ПРОВЕДЕНИИ КОНКУРСА (03.02.2021 г.)</a:t>
            </a:r>
            <a:endParaRPr lang="en-CA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16FAA52-2573-42A1-8FE0-FB33C7BD6FC9}"/>
              </a:ext>
            </a:extLst>
          </p:cNvPr>
          <p:cNvSpPr/>
          <p:nvPr/>
        </p:nvSpPr>
        <p:spPr>
          <a:xfrm>
            <a:off x="347620" y="171811"/>
            <a:ext cx="11496760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0"/>
                <a:solidFill>
                  <a:srgbClr val="4C5C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Привлечение экспертов в рамках реализации Задачи 9 контракта ВБ</a:t>
            </a:r>
            <a:endParaRPr lang="ru-RU" sz="2800" b="1" dirty="0">
              <a:ln w="0"/>
              <a:solidFill>
                <a:srgbClr val="4C5C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1792E31-A733-4675-B929-8CCA726DF1B2}"/>
              </a:ext>
            </a:extLst>
          </p:cNvPr>
          <p:cNvCxnSpPr>
            <a:cxnSpLocks/>
          </p:cNvCxnSpPr>
          <p:nvPr/>
        </p:nvCxnSpPr>
        <p:spPr>
          <a:xfrm>
            <a:off x="721178" y="2117208"/>
            <a:ext cx="0" cy="682137"/>
          </a:xfrm>
          <a:prstGeom prst="line">
            <a:avLst/>
          </a:prstGeom>
          <a:ln w="28575">
            <a:solidFill>
              <a:srgbClr val="36C3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842600" y="3149996"/>
            <a:ext cx="5379089" cy="5067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Clr>
                <a:srgbClr val="4C5C80"/>
              </a:buClr>
              <a:buSzPct val="120000"/>
              <a:buFont typeface="Courier New" panose="02070309020205020404" pitchFamily="49" charset="0"/>
              <a:buChar char="o"/>
            </a:pPr>
            <a:r>
              <a:rPr lang="kk-KZ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РАНЕЕ НАПРАВЛЕНЫ ПИСЬМА РАЗРАБОТЧИКАМ МИС, </a:t>
            </a:r>
            <a:r>
              <a:rPr lang="kk-KZ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РАБОТАЮЩИ</a:t>
            </a:r>
            <a:r>
              <a:rPr lang="ru-RU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Х</a:t>
            </a:r>
            <a:r>
              <a:rPr lang="kk-KZ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kk-KZ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 ПМСП (20.11.2020 г.)</a:t>
            </a:r>
            <a:endParaRPr lang="en-CA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01792E31-A733-4675-B929-8CCA726DF1B2}"/>
              </a:ext>
            </a:extLst>
          </p:cNvPr>
          <p:cNvCxnSpPr>
            <a:cxnSpLocks/>
          </p:cNvCxnSpPr>
          <p:nvPr/>
        </p:nvCxnSpPr>
        <p:spPr>
          <a:xfrm>
            <a:off x="721178" y="3043468"/>
            <a:ext cx="0" cy="682137"/>
          </a:xfrm>
          <a:prstGeom prst="line">
            <a:avLst/>
          </a:prstGeom>
          <a:ln w="28575">
            <a:solidFill>
              <a:srgbClr val="36C3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Объект 25">
            <a:extLst>
              <a:ext uri="{FF2B5EF4-FFF2-40B4-BE49-F238E27FC236}">
                <a16:creationId xmlns:a16="http://schemas.microsoft.com/office/drawing/2014/main" id="{8CB923F7-4C79-46D1-9CA0-101A151BC6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631434"/>
              </p:ext>
            </p:extLst>
          </p:nvPr>
        </p:nvGraphicFramePr>
        <p:xfrm>
          <a:off x="654063" y="839499"/>
          <a:ext cx="6991075" cy="1017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5" name="CorelDRAW" r:id="rId4" imgW="2557619" imgH="788274" progId="CorelDraw.Graphic.21">
                  <p:embed/>
                </p:oleObj>
              </mc:Choice>
              <mc:Fallback>
                <p:oleObj name="CorelDRAW" r:id="rId4" imgW="2557619" imgH="788274" progId="CorelDraw.Graphic.21">
                  <p:embed/>
                  <p:pic>
                    <p:nvPicPr>
                      <p:cNvPr id="8" name="Объект 7">
                        <a:extLst>
                          <a:ext uri="{FF2B5EF4-FFF2-40B4-BE49-F238E27FC236}">
                            <a16:creationId xmlns:a16="http://schemas.microsoft.com/office/drawing/2014/main" id="{8CB923F7-4C79-46D1-9CA0-101A151BC6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4063" y="839499"/>
                        <a:ext cx="6991075" cy="10175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00484" y="897508"/>
            <a:ext cx="75331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Требования к разработчику: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обслуживание организации ПМСП (государственная /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частная), не менее 5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опыт в области информационных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систем</a:t>
            </a:r>
            <a:r>
              <a:rPr lang="ru-RU" sz="1600" dirty="0" smtClean="0">
                <a:latin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не менее 1 года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2939783" y="3795863"/>
            <a:ext cx="484632" cy="499621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B39C0339-0E7C-45FA-A782-D6A896F12190}"/>
              </a:ext>
            </a:extLst>
          </p:cNvPr>
          <p:cNvSpPr/>
          <p:nvPr/>
        </p:nvSpPr>
        <p:spPr>
          <a:xfrm>
            <a:off x="821261" y="4343334"/>
            <a:ext cx="5192053" cy="783909"/>
          </a:xfrm>
          <a:prstGeom prst="rect">
            <a:avLst/>
          </a:prstGeom>
          <a:solidFill>
            <a:srgbClr val="8E9C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KZ" dirty="0">
              <a:solidFill>
                <a:schemeClr val="bg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76940" y="4442900"/>
            <a:ext cx="51920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ПРЕДСТАВЛЕНО ПРЕДЛОЖЕНИЕ ОБ УЧАСТИИ ОТ</a:t>
            </a:r>
          </a:p>
          <a:p>
            <a:pPr algn="ctr">
              <a:spcAft>
                <a:spcPts val="0"/>
              </a:spcAft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ТОО «УЧЕТ И УПРАВЛЕНИЕ»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656958D9-E5DF-470D-93F6-4AED9EB8D2CB}"/>
              </a:ext>
            </a:extLst>
          </p:cNvPr>
          <p:cNvCxnSpPr>
            <a:cxnSpLocks/>
          </p:cNvCxnSpPr>
          <p:nvPr/>
        </p:nvCxnSpPr>
        <p:spPr>
          <a:xfrm flipH="1">
            <a:off x="6048867" y="4806222"/>
            <a:ext cx="606457" cy="0"/>
          </a:xfrm>
          <a:prstGeom prst="line">
            <a:avLst/>
          </a:prstGeom>
          <a:ln w="19050" cap="flat" cmpd="sng" algn="ctr">
            <a:solidFill>
              <a:schemeClr val="bg2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1CFB80AA-B5B1-4172-B45D-A939446623CB}"/>
              </a:ext>
            </a:extLst>
          </p:cNvPr>
          <p:cNvCxnSpPr>
            <a:cxnSpLocks/>
          </p:cNvCxnSpPr>
          <p:nvPr/>
        </p:nvCxnSpPr>
        <p:spPr>
          <a:xfrm>
            <a:off x="6669535" y="4095245"/>
            <a:ext cx="0" cy="1481064"/>
          </a:xfrm>
          <a:prstGeom prst="line">
            <a:avLst/>
          </a:prstGeom>
          <a:ln w="19050" cap="flat" cmpd="sng" algn="ctr">
            <a:solidFill>
              <a:schemeClr val="bg2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37" name="Объект 36">
            <a:extLst>
              <a:ext uri="{FF2B5EF4-FFF2-40B4-BE49-F238E27FC236}">
                <a16:creationId xmlns:a16="http://schemas.microsoft.com/office/drawing/2014/main" id="{8CB923F7-4C79-46D1-9CA0-101A151BC6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754766"/>
              </p:ext>
            </p:extLst>
          </p:nvPr>
        </p:nvGraphicFramePr>
        <p:xfrm>
          <a:off x="6857925" y="3715533"/>
          <a:ext cx="3299381" cy="7594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6" name="CorelDRAW" r:id="rId6" imgW="2557619" imgH="788274" progId="CorelDraw.Graphic.21">
                  <p:embed/>
                </p:oleObj>
              </mc:Choice>
              <mc:Fallback>
                <p:oleObj name="CorelDRAW" r:id="rId6" imgW="2557619" imgH="788274" progId="CorelDraw.Graphic.21">
                  <p:embed/>
                  <p:pic>
                    <p:nvPicPr>
                      <p:cNvPr id="26" name="Объект 25">
                        <a:extLst>
                          <a:ext uri="{FF2B5EF4-FFF2-40B4-BE49-F238E27FC236}">
                            <a16:creationId xmlns:a16="http://schemas.microsoft.com/office/drawing/2014/main" id="{8CB923F7-4C79-46D1-9CA0-101A151BC6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57925" y="3715533"/>
                        <a:ext cx="3299381" cy="7594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Объект 38">
            <a:extLst>
              <a:ext uri="{FF2B5EF4-FFF2-40B4-BE49-F238E27FC236}">
                <a16:creationId xmlns:a16="http://schemas.microsoft.com/office/drawing/2014/main" id="{8CB923F7-4C79-46D1-9CA0-101A151BC6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47387"/>
              </p:ext>
            </p:extLst>
          </p:nvPr>
        </p:nvGraphicFramePr>
        <p:xfrm>
          <a:off x="6857924" y="5210306"/>
          <a:ext cx="3299381" cy="732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CorelDRAW" r:id="rId7" imgW="2557619" imgH="788274" progId="CorelDraw.Graphic.21">
                  <p:embed/>
                </p:oleObj>
              </mc:Choice>
              <mc:Fallback>
                <p:oleObj name="CorelDRAW" r:id="rId7" imgW="2557619" imgH="788274" progId="CorelDraw.Graphic.21">
                  <p:embed/>
                  <p:pic>
                    <p:nvPicPr>
                      <p:cNvPr id="37" name="Объект 36">
                        <a:extLst>
                          <a:ext uri="{FF2B5EF4-FFF2-40B4-BE49-F238E27FC236}">
                            <a16:creationId xmlns:a16="http://schemas.microsoft.com/office/drawing/2014/main" id="{8CB923F7-4C79-46D1-9CA0-101A151BC6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57924" y="5210306"/>
                        <a:ext cx="3299381" cy="7320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656958D9-E5DF-470D-93F6-4AED9EB8D2CB}"/>
              </a:ext>
            </a:extLst>
          </p:cNvPr>
          <p:cNvCxnSpPr>
            <a:cxnSpLocks/>
          </p:cNvCxnSpPr>
          <p:nvPr/>
        </p:nvCxnSpPr>
        <p:spPr>
          <a:xfrm flipH="1">
            <a:off x="6669536" y="4095245"/>
            <a:ext cx="141255" cy="0"/>
          </a:xfrm>
          <a:prstGeom prst="line">
            <a:avLst/>
          </a:prstGeom>
          <a:ln w="19050" cap="flat" cmpd="sng" algn="ctr">
            <a:solidFill>
              <a:schemeClr val="bg2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id="{656958D9-E5DF-470D-93F6-4AED9EB8D2CB}"/>
              </a:ext>
            </a:extLst>
          </p:cNvPr>
          <p:cNvCxnSpPr>
            <a:cxnSpLocks/>
          </p:cNvCxnSpPr>
          <p:nvPr/>
        </p:nvCxnSpPr>
        <p:spPr>
          <a:xfrm flipH="1">
            <a:off x="6655324" y="5576309"/>
            <a:ext cx="141255" cy="0"/>
          </a:xfrm>
          <a:prstGeom prst="line">
            <a:avLst/>
          </a:prstGeom>
          <a:ln w="19050" cap="flat" cmpd="sng" algn="ctr">
            <a:solidFill>
              <a:schemeClr val="bg2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6857925" y="5234426"/>
            <a:ext cx="36037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АЗИЕВА М.</a:t>
            </a:r>
            <a:endParaRPr lang="ru-RU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1400" dirty="0"/>
              <a:t>Технический специалист по информационным </a:t>
            </a:r>
            <a:r>
              <a:rPr lang="ru-RU" sz="1400" dirty="0" smtClean="0"/>
              <a:t>технологиям</a:t>
            </a:r>
            <a:endParaRPr lang="ru-RU" sz="1400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6857925" y="3852376"/>
            <a:ext cx="36037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АКИМБЕКОВА Р.</a:t>
            </a:r>
            <a:endParaRPr lang="ru-RU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1400" dirty="0" smtClean="0"/>
              <a:t>Программист - разработчик</a:t>
            </a:r>
            <a:endParaRPr lang="ru-RU" sz="1400" dirty="0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27742" y="5327800"/>
            <a:ext cx="5379089" cy="10447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buClr>
                <a:srgbClr val="4C5C80"/>
              </a:buClr>
              <a:buSzPct val="120000"/>
              <a:buFont typeface="Courier New" panose="02070309020205020404" pitchFamily="49" charset="0"/>
              <a:buChar char="o"/>
            </a:pPr>
            <a:r>
              <a:rPr lang="kk-KZ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На обслуживании </a:t>
            </a:r>
            <a:r>
              <a:rPr lang="kk-KZ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более 20 организаций, оказывающих услуги ПМСП</a:t>
            </a:r>
          </a:p>
          <a:p>
            <a:pPr marL="171450" indent="-171450" algn="just">
              <a:buClr>
                <a:srgbClr val="4C5C80"/>
              </a:buClr>
              <a:buSzPct val="120000"/>
              <a:buFont typeface="Courier New" panose="02070309020205020404" pitchFamily="49" charset="0"/>
              <a:buChar char="o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Опыт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– 8 лет</a:t>
            </a:r>
            <a:endParaRPr lang="en-CA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8719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102</Words>
  <Application>Microsoft Office PowerPoint</Application>
  <PresentationFormat>Широкоэкранный</PresentationFormat>
  <Paragraphs>15</Paragraphs>
  <Slides>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Courier New</vt:lpstr>
      <vt:lpstr>Times New Roman</vt:lpstr>
      <vt:lpstr>Тема Office</vt:lpstr>
      <vt:lpstr>CorelDRAW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Реформирование системы здравоохранения</dc:title>
  <dc:creator>Канат Тосекбаев</dc:creator>
  <cp:lastModifiedBy>Гулбану Сарсембайкызы</cp:lastModifiedBy>
  <cp:revision>50</cp:revision>
  <cp:lastPrinted>2021-02-08T10:20:37Z</cp:lastPrinted>
  <dcterms:created xsi:type="dcterms:W3CDTF">2020-11-09T05:01:57Z</dcterms:created>
  <dcterms:modified xsi:type="dcterms:W3CDTF">2021-02-10T04:33:59Z</dcterms:modified>
</cp:coreProperties>
</file>